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851309"/>
            <a:ext cx="5909429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b="1" spc="-157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فرمول های اصلی فیزیک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833199" y="4017764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در این پیشنهاد، به بررسی فرمول های اصلی فیزیک می‌پردازیم و توضیح می‌دهیم که چگونه این فرمول ها ما را به درک عمیق تری از جهان پیرامون می‌رسانند.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4978479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19" y="4986099"/>
            <a:ext cx="340162" cy="34016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299686" y="4983956"/>
            <a:ext cx="1846183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by سبحان کردانی</a:t>
            </a:r>
            <a:endParaRPr lang="en-US" sz="2187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481203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مقدمه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5839658"/>
            <a:ext cx="1055441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با ارائه تعریف کلی از فیزیک، سعی می‌کنیم به خواننده توضیح دهیم که فیزیک چیست و چرا بررسی آن اهمیت دارد.</a:t>
            </a:r>
            <a:endParaRPr lang="en-US" sz="1750" dirty="0"/>
          </a:p>
        </p:txBody>
      </p:sp>
      <p:pic>
        <p:nvPicPr>
          <p:cNvPr id="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037993" y="463427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مفهوم فیزیک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2037993" y="5661898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با توضیحی اجمالی در مورد مفهوم فیزیک، می‌توانیم توجیه کنیم که چرا فیزیک به عنوان علم اصلی و اساسی درک جهان وجود دارد.</a:t>
            </a:r>
            <a:endParaRPr lang="en-US" sz="1750" dirty="0"/>
          </a:p>
        </p:txBody>
      </p:sp>
      <p:pic>
        <p:nvPicPr>
          <p:cNvPr id="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101328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قوانین حرکت نیوتن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7293054" y="2240042"/>
            <a:ext cx="44410" cy="4888111"/>
          </a:xfrm>
          <a:prstGeom prst="roundRect">
            <a:avLst>
              <a:gd name="adj" fmla="val 225151"/>
            </a:avLst>
          </a:prstGeom>
          <a:solidFill>
            <a:srgbClr val="B5B7E3"/>
          </a:solidFill>
          <a:ln/>
        </p:spPr>
      </p:sp>
      <p:sp>
        <p:nvSpPr>
          <p:cNvPr id="6" name="Shape 4"/>
          <p:cNvSpPr/>
          <p:nvPr/>
        </p:nvSpPr>
        <p:spPr>
          <a:xfrm>
            <a:off x="7565172" y="2641342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5B7E3"/>
          </a:solidFill>
          <a:ln/>
        </p:spPr>
      </p:sp>
      <p:sp>
        <p:nvSpPr>
          <p:cNvPr id="7" name="Shape 5"/>
          <p:cNvSpPr/>
          <p:nvPr/>
        </p:nvSpPr>
        <p:spPr>
          <a:xfrm>
            <a:off x="7065228" y="24136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33583" y="2455307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8537258" y="246221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قوانین نیوتن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8537258" y="2942630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بررسی قوانین نیوتن در مورد حرکت اشیاء و نیروهای وارده بر آنها.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6287631" y="375219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5B7E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228" y="352448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14533" y="3566160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3871198" y="357306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قانون اول نیوتن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2037993" y="4053483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شرح قانون اول نیوتن و مفهوم حرکت تعیین جدید در فیزیک.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565172" y="4751963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5B7E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228" y="452425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10723" y="4565928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537258" y="457283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قانون دوم نیوتن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537258" y="5053251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تبیین قانون دوم نیوتن درباره رابطه بین نیرو و شتاب در یک سیستم.</a:t>
            </a:r>
            <a:endParaRPr lang="en-US" sz="1750" dirty="0"/>
          </a:p>
        </p:txBody>
      </p:sp>
      <p:sp>
        <p:nvSpPr>
          <p:cNvPr id="21" name="Shape 19"/>
          <p:cNvSpPr/>
          <p:nvPr/>
        </p:nvSpPr>
        <p:spPr>
          <a:xfrm>
            <a:off x="6287631" y="5751850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5B7E3"/>
          </a:solidFill>
          <a:ln/>
        </p:spPr>
      </p:sp>
      <p:sp>
        <p:nvSpPr>
          <p:cNvPr id="22" name="Shape 20"/>
          <p:cNvSpPr/>
          <p:nvPr/>
        </p:nvSpPr>
        <p:spPr>
          <a:xfrm>
            <a:off x="7065228" y="552414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203103" y="5565815"/>
            <a:ext cx="22419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4</a:t>
            </a:r>
            <a:endParaRPr lang="en-US" sz="2624" dirty="0"/>
          </a:p>
        </p:txBody>
      </p:sp>
      <p:sp>
        <p:nvSpPr>
          <p:cNvPr id="24" name="Text 22"/>
          <p:cNvSpPr/>
          <p:nvPr/>
        </p:nvSpPr>
        <p:spPr>
          <a:xfrm>
            <a:off x="3871198" y="557272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قانون سوم نیوتن</a:t>
            </a:r>
            <a:endParaRPr lang="en-US" sz="2187" dirty="0"/>
          </a:p>
        </p:txBody>
      </p:sp>
      <p:sp>
        <p:nvSpPr>
          <p:cNvPr id="25" name="Text 23"/>
          <p:cNvSpPr/>
          <p:nvPr/>
        </p:nvSpPr>
        <p:spPr>
          <a:xfrm>
            <a:off x="2037993" y="6053138"/>
            <a:ext cx="405515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تفسیر قانون سوم نیوتن و اهمیت تعادل نیروها در سیستم.</a:t>
            </a:r>
            <a:endParaRPr lang="en-US" sz="1750" dirty="0"/>
          </a:p>
        </p:txBody>
      </p:sp>
      <p:pic>
        <p:nvPicPr>
          <p:cNvPr id="26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2004417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قوانین ماهیت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3032046"/>
            <a:ext cx="4542115" cy="1663184"/>
          </a:xfrm>
          <a:prstGeom prst="roundRect">
            <a:avLst>
              <a:gd name="adj" fmla="val 6012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726781" y="326802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قانون جاذبه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26781" y="3748445"/>
            <a:ext cx="407015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بررسی قانون جاذبه نیوتن و نحوه اثرگذاری آن در جهان ما.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9255085" y="3032046"/>
            <a:ext cx="4542115" cy="1663184"/>
          </a:xfrm>
          <a:prstGeom prst="roundRect">
            <a:avLst>
              <a:gd name="adj" fmla="val 6012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491067" y="3268028"/>
            <a:ext cx="23404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قوانین الکترومغناطیس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491067" y="3748445"/>
            <a:ext cx="407015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توضیح قوانین بنیادی الکترومغناطیس و اثرات آنها بر اجسام زنده و غیرزنده.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4490799" y="4917400"/>
            <a:ext cx="9306401" cy="1307783"/>
          </a:xfrm>
          <a:prstGeom prst="roundRect">
            <a:avLst>
              <a:gd name="adj" fmla="val 7646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4726781" y="515338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قانون هسته ای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4726781" y="5633799"/>
            <a:ext cx="883443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مروری بر قوانین هسته ای و مهمترین مفاهیم در فیزیک هسته‌ای.</a:t>
            </a:r>
            <a:endParaRPr lang="en-US" sz="1750" dirty="0"/>
          </a:p>
        </p:txBody>
      </p:sp>
      <p:pic>
        <p:nvPicPr>
          <p:cNvPr id="15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145851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قوانین نسبیت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801910" y="2486144"/>
            <a:ext cx="44410" cy="4284821"/>
          </a:xfrm>
          <a:prstGeom prst="roundRect">
            <a:avLst>
              <a:gd name="adj" fmla="val 225151"/>
            </a:avLst>
          </a:prstGeom>
          <a:solidFill>
            <a:srgbClr val="B5B7E3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288744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5B7E3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265973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42438" y="2701409"/>
            <a:ext cx="1632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270831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نظریه نسبیت عام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3188732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توضیح مبانی نظریه نسبیت عام و تأثیر آن در فهم مفاهیم جهانی.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438977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5B7E3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41620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723388" y="4203740"/>
            <a:ext cx="20133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421064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نسبیت وزنی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6046113" y="469106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تبیین تئوری نسبیت وزنی و اثرگذاری حرکت و وزن در زمان و فضا.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5074027" y="589210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B5B7E3"/>
          </a:solidFill>
          <a:ln/>
        </p:spPr>
      </p:sp>
      <p:sp>
        <p:nvSpPr>
          <p:cNvPr id="18" name="Shape 15"/>
          <p:cNvSpPr/>
          <p:nvPr/>
        </p:nvSpPr>
        <p:spPr>
          <a:xfrm>
            <a:off x="4574084" y="566439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719578" y="5706070"/>
            <a:ext cx="2089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</a:t>
            </a:r>
            <a:endParaRPr lang="en-US" sz="2624" dirty="0"/>
          </a:p>
        </p:txBody>
      </p:sp>
      <p:sp>
        <p:nvSpPr>
          <p:cNvPr id="20" name="Text 17"/>
          <p:cNvSpPr/>
          <p:nvPr/>
        </p:nvSpPr>
        <p:spPr>
          <a:xfrm>
            <a:off x="6046113" y="5712976"/>
            <a:ext cx="237029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فرآیند‌های نسبیتی زمان</a:t>
            </a:r>
            <a:endParaRPr lang="en-US" sz="2187" dirty="0"/>
          </a:p>
        </p:txBody>
      </p:sp>
      <p:sp>
        <p:nvSpPr>
          <p:cNvPr id="21" name="Text 18"/>
          <p:cNvSpPr/>
          <p:nvPr/>
        </p:nvSpPr>
        <p:spPr>
          <a:xfrm>
            <a:off x="6046113" y="6193393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بررسی فرآیند‌های نسبیتی زمان و اهمیت آن در نظریه نسبیت.</a:t>
            </a:r>
            <a:endParaRPr lang="en-US" sz="1750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792486"/>
            <a:ext cx="534554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مفاهیم کوانتومی در فیزیک</a:t>
            </a:r>
            <a:endParaRPr lang="en-US" sz="4374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7993" y="2931200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2457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کوانتوم ویژگی‌ها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726192"/>
            <a:ext cx="32958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شرح حقایق کوانتومی و ویژگی‌های عجیب و غریب ذرات.</a:t>
            </a:r>
            <a:endParaRPr lang="en-US" sz="1750" dirty="0"/>
          </a:p>
        </p:txBody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137" y="2931200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245894"/>
            <a:ext cx="232445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تاری یکدیگری کوانتومی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726311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توضیح روند پیچیدگی و ارتباط کوانتومی بین ذرات.</a:t>
            </a:r>
            <a:endParaRPr lang="en-US" sz="17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931200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245894"/>
            <a:ext cx="268878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وضعیت بینابینی کوانتومی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726311"/>
            <a:ext cx="329600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مرور پدیده وضعیت بینابینی کوانتومی و اثرات آن در جهان.</a:t>
            </a:r>
            <a:endParaRPr lang="en-US" sz="1750" dirty="0"/>
          </a:p>
        </p:txBody>
      </p:sp>
      <p:pic>
        <p:nvPicPr>
          <p:cNvPr id="14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771174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spc="-131" kern="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تئوری های میدان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909888"/>
            <a:ext cx="5166122" cy="1663184"/>
          </a:xfrm>
          <a:prstGeom prst="roundRect">
            <a:avLst>
              <a:gd name="adj" fmla="val 6012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1458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تئوری واکیفی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73975" y="3626287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بررسی مفاهیم زیراوردنی و طبیعت تئوری های میدان در فیزیک ذرات بنیادی.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909888"/>
            <a:ext cx="5166122" cy="1663184"/>
          </a:xfrm>
          <a:prstGeom prst="roundRect">
            <a:avLst>
              <a:gd name="adj" fmla="val 6012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314586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تئوری میدان کوانتومی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62267" y="3626287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شرح مبانی تئوری میدان کوانتومی و کاربردهای آن در فیزیک مدرن.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4795242"/>
            <a:ext cx="5166122" cy="1663184"/>
          </a:xfrm>
          <a:prstGeom prst="roundRect">
            <a:avLst>
              <a:gd name="adj" fmla="val 6012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031224"/>
            <a:ext cx="240899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تئوری کمانشهای ریاضی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73975" y="5511641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آشنایی با مفاهیم تئوری کمانشهای ریاضی و استفاده از آن در فیزیک نظری.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4795242"/>
            <a:ext cx="5166122" cy="1663184"/>
          </a:xfrm>
          <a:prstGeom prst="roundRect">
            <a:avLst>
              <a:gd name="adj" fmla="val 6012"/>
            </a:avLst>
          </a:prstGeom>
          <a:solidFill>
            <a:srgbClr val="DADBF1"/>
          </a:solidFill>
          <a:ln w="13811">
            <a:solidFill>
              <a:srgbClr val="B5B7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03122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spc="-6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تئوری رنگ‌ها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62267" y="5511641"/>
            <a:ext cx="469415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spc="-35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بررسی تئوری رنگ‌ها و تعلق آن به فیزیک ذرات بنیادی.</a:t>
            </a:r>
            <a:endParaRPr lang="en-US" sz="1750" dirty="0"/>
          </a:p>
        </p:txBody>
      </p:sp>
      <p:pic>
        <p:nvPicPr>
          <p:cNvPr id="17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2024-01-03T22:47:10Z</dcterms:created>
  <dcterms:modified xsi:type="dcterms:W3CDTF">2024-01-03T22:47:10Z</dcterms:modified>
</cp:coreProperties>
</file>